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0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1FB2-2843-4AD8-8EC0-C428D92171F6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48454-B993-44FD-B3AF-9F67DC4A43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8454-B993-44FD-B3AF-9F67DC4A43D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5FC9-71BF-4582-B274-5DD66358DD56}" type="slidenum">
              <a:rPr lang="ru-RU"/>
              <a:pPr/>
              <a:t>5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3675" y="744538"/>
            <a:ext cx="6413500" cy="4811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85" y="4718363"/>
            <a:ext cx="5437506" cy="4464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8" name="Picture 3384" descr="Ал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4488"/>
            <a:ext cx="7465786" cy="3977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4082" name="Прямоугольник 54"/>
          <p:cNvSpPr>
            <a:spLocks noChangeArrowheads="1"/>
          </p:cNvSpPr>
          <p:nvPr/>
        </p:nvSpPr>
        <p:spPr bwMode="auto">
          <a:xfrm>
            <a:off x="0" y="36962"/>
            <a:ext cx="9144000" cy="52592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>
            <a:spAutoFit/>
          </a:bodyPr>
          <a:lstStyle/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 smtClean="0">
                <a:cs typeface="Times New Roman" pitchFamily="18" charset="0"/>
              </a:rPr>
              <a:t>Графическая схема  избирательных округов</a:t>
            </a:r>
            <a:endParaRPr lang="ru-RU" sz="1600" dirty="0">
              <a:cs typeface="Times New Roman" pitchFamily="18" charset="0"/>
            </a:endParaRPr>
          </a:p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>
                <a:cs typeface="Times New Roman" pitchFamily="18" charset="0"/>
              </a:rPr>
              <a:t> на территории деревни АЛГА муниципального района Стерлитамакский район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1547664" y="4165057"/>
            <a:ext cx="3960441" cy="806972"/>
          </a:xfrm>
          <a:prstGeom prst="ellipse">
            <a:avLst/>
          </a:prstGeom>
          <a:noFill/>
          <a:ln w="25400" algn="ctr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rtlCol="0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AutoShape 3382"/>
          <p:cNvSpPr>
            <a:spLocks noChangeArrowheads="1"/>
          </p:cNvSpPr>
          <p:nvPr/>
        </p:nvSpPr>
        <p:spPr bwMode="auto">
          <a:xfrm>
            <a:off x="354389" y="6052149"/>
            <a:ext cx="896937" cy="257402"/>
          </a:xfrm>
          <a:prstGeom prst="wedgeRectCallout">
            <a:avLst>
              <a:gd name="adj1" fmla="val 183500"/>
              <a:gd name="adj2" fmla="val -604185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Изб. округ №8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508104" y="4165057"/>
            <a:ext cx="2880319" cy="961274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rtlCol="0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AutoShape 3382"/>
          <p:cNvSpPr>
            <a:spLocks noChangeArrowheads="1"/>
          </p:cNvSpPr>
          <p:nvPr/>
        </p:nvSpPr>
        <p:spPr bwMode="auto">
          <a:xfrm>
            <a:off x="4211960" y="6257886"/>
            <a:ext cx="896937" cy="257402"/>
          </a:xfrm>
          <a:prstGeom prst="wedgeRectCallout">
            <a:avLst>
              <a:gd name="adj1" fmla="val 162261"/>
              <a:gd name="adj2" fmla="val -56542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Изб. </a:t>
            </a:r>
            <a:r>
              <a:rPr lang="ru-RU" sz="900" u="sng" dirty="0">
                <a:cs typeface="Times New Roman" pitchFamily="18" charset="0"/>
              </a:rPr>
              <a:t>о</a:t>
            </a:r>
            <a:r>
              <a:rPr lang="ru-RU" sz="900" u="sng" dirty="0" smtClean="0">
                <a:cs typeface="Times New Roman" pitchFamily="18" charset="0"/>
              </a:rPr>
              <a:t>круг №9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983474" y="3068960"/>
            <a:ext cx="1285857" cy="51434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rtlCol="0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AutoShape 3382"/>
          <p:cNvSpPr>
            <a:spLocks noChangeArrowheads="1"/>
          </p:cNvSpPr>
          <p:nvPr/>
        </p:nvSpPr>
        <p:spPr bwMode="auto">
          <a:xfrm>
            <a:off x="5703554" y="2348880"/>
            <a:ext cx="896937" cy="257402"/>
          </a:xfrm>
          <a:prstGeom prst="wedgeRectCallout">
            <a:avLst>
              <a:gd name="adj1" fmla="val -56197"/>
              <a:gd name="adj2" fmla="val 23458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Изб. округ №9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13" name="AutoShape 3382"/>
          <p:cNvSpPr>
            <a:spLocks noChangeArrowheads="1"/>
          </p:cNvSpPr>
          <p:nvPr/>
        </p:nvSpPr>
        <p:spPr bwMode="auto">
          <a:xfrm>
            <a:off x="7400886" y="3274698"/>
            <a:ext cx="896937" cy="257402"/>
          </a:xfrm>
          <a:prstGeom prst="wedgeRectCallout">
            <a:avLst>
              <a:gd name="adj1" fmla="val -56197"/>
              <a:gd name="adj2" fmla="val 23458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Изб. округ №9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 rot="1278570">
            <a:off x="1924055" y="2336036"/>
            <a:ext cx="411474" cy="1337291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rtlCol="0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AutoShape 3382"/>
          <p:cNvSpPr>
            <a:spLocks noChangeArrowheads="1"/>
          </p:cNvSpPr>
          <p:nvPr/>
        </p:nvSpPr>
        <p:spPr bwMode="auto">
          <a:xfrm>
            <a:off x="2514629" y="2040275"/>
            <a:ext cx="896937" cy="257402"/>
          </a:xfrm>
          <a:prstGeom prst="wedgeRectCallout">
            <a:avLst>
              <a:gd name="adj1" fmla="val -84516"/>
              <a:gd name="adj2" fmla="val 174668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Изб. округ №10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4" name="Picture 3380" descr="Латып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89" y="1157742"/>
            <a:ext cx="7915956" cy="4543651"/>
          </a:xfrm>
          <a:prstGeom prst="rect">
            <a:avLst/>
          </a:prstGeom>
          <a:noFill/>
        </p:spPr>
      </p:pic>
      <p:sp>
        <p:nvSpPr>
          <p:cNvPr id="14082" name="Прямоугольник 54"/>
          <p:cNvSpPr>
            <a:spLocks noChangeArrowheads="1"/>
          </p:cNvSpPr>
          <p:nvPr/>
        </p:nvSpPr>
        <p:spPr bwMode="auto">
          <a:xfrm>
            <a:off x="0" y="36963"/>
            <a:ext cx="9144000" cy="52592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>
            <a:spAutoFit/>
          </a:bodyPr>
          <a:lstStyle/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 smtClean="0">
                <a:cs typeface="Times New Roman" pitchFamily="18" charset="0"/>
              </a:rPr>
              <a:t>Графическая схема избирательных округов</a:t>
            </a:r>
            <a:endParaRPr lang="ru-RU" sz="1600" dirty="0">
              <a:cs typeface="Times New Roman" pitchFamily="18" charset="0"/>
            </a:endParaRPr>
          </a:p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>
                <a:cs typeface="Times New Roman" pitchFamily="18" charset="0"/>
              </a:rPr>
              <a:t> на территории деревни ЛАТЫПОВКА муниципального района Стерлитамакский район</a:t>
            </a:r>
          </a:p>
        </p:txBody>
      </p:sp>
      <p:sp>
        <p:nvSpPr>
          <p:cNvPr id="65839" name="AutoShape 3375"/>
          <p:cNvSpPr>
            <a:spLocks noChangeArrowheads="1"/>
          </p:cNvSpPr>
          <p:nvPr/>
        </p:nvSpPr>
        <p:spPr bwMode="auto">
          <a:xfrm>
            <a:off x="971600" y="6093296"/>
            <a:ext cx="1102179" cy="374196"/>
          </a:xfrm>
          <a:prstGeom prst="wedgeRectCallout">
            <a:avLst>
              <a:gd name="adj1" fmla="val 113077"/>
              <a:gd name="adj2" fmla="val -369541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Избирательный округ №10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04864"/>
            <a:ext cx="6336704" cy="302433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2" name="Прямоугольник 54"/>
          <p:cNvSpPr>
            <a:spLocks noChangeArrowheads="1"/>
          </p:cNvSpPr>
          <p:nvPr/>
        </p:nvSpPr>
        <p:spPr bwMode="auto">
          <a:xfrm>
            <a:off x="0" y="36963"/>
            <a:ext cx="9144000" cy="52592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>
            <a:spAutoFit/>
          </a:bodyPr>
          <a:lstStyle/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 smtClean="0">
                <a:cs typeface="Times New Roman" pitchFamily="18" charset="0"/>
              </a:rPr>
              <a:t>Графическая схема избирательных округов</a:t>
            </a:r>
            <a:endParaRPr lang="ru-RU" sz="1600" dirty="0">
              <a:cs typeface="Times New Roman" pitchFamily="18" charset="0"/>
            </a:endParaRPr>
          </a:p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>
                <a:cs typeface="Times New Roman" pitchFamily="18" charset="0"/>
              </a:rPr>
              <a:t> на территории деревни ЯБЛУНОВКА муниципального района Стерлитамакский район</a:t>
            </a:r>
          </a:p>
        </p:txBody>
      </p:sp>
      <p:pic>
        <p:nvPicPr>
          <p:cNvPr id="65846" name="Picture 3382" descr="яблун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35" y="894670"/>
            <a:ext cx="8125732" cy="5070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5839" name="AutoShape 3375"/>
          <p:cNvSpPr>
            <a:spLocks noChangeArrowheads="1"/>
          </p:cNvSpPr>
          <p:nvPr/>
        </p:nvSpPr>
        <p:spPr bwMode="auto">
          <a:xfrm>
            <a:off x="1187624" y="4149080"/>
            <a:ext cx="1102179" cy="374196"/>
          </a:xfrm>
          <a:prstGeom prst="wedgeRectCallout">
            <a:avLst>
              <a:gd name="adj1" fmla="val 163889"/>
              <a:gd name="adj2" fmla="val -58212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Избирательный округ №10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grpSp>
        <p:nvGrpSpPr>
          <p:cNvPr id="2" name="Группа 186"/>
          <p:cNvGrpSpPr/>
          <p:nvPr/>
        </p:nvGrpSpPr>
        <p:grpSpPr bwMode="auto">
          <a:xfrm>
            <a:off x="3817886" y="3032222"/>
            <a:ext cx="214293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3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 rot="20822561">
            <a:off x="3441869" y="1634415"/>
            <a:ext cx="3400042" cy="70225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4"/>
          <p:cNvSpPr>
            <a:spLocks noChangeArrowheads="1"/>
          </p:cNvSpPr>
          <p:nvPr/>
        </p:nvSpPr>
        <p:spPr bwMode="auto">
          <a:xfrm>
            <a:off x="0" y="36963"/>
            <a:ext cx="9144000" cy="52592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>
            <a:spAutoFit/>
          </a:bodyPr>
          <a:lstStyle/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 smtClean="0">
                <a:cs typeface="Times New Roman" pitchFamily="18" charset="0"/>
              </a:rPr>
              <a:t>Графическая схема избирательных округов</a:t>
            </a:r>
            <a:endParaRPr lang="ru-RU" sz="1600" dirty="0">
              <a:cs typeface="Times New Roman" pitchFamily="18" charset="0"/>
            </a:endParaRPr>
          </a:p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>
                <a:cs typeface="Times New Roman" pitchFamily="18" charset="0"/>
              </a:rPr>
              <a:t> на территории деревни САРАТОВКА муниципального района Стерлитамакский район</a:t>
            </a:r>
          </a:p>
        </p:txBody>
      </p:sp>
      <p:pic>
        <p:nvPicPr>
          <p:cNvPr id="13315" name="Picture 3380" descr="Сарат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930"/>
            <a:ext cx="9144000" cy="26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3375"/>
          <p:cNvSpPr>
            <a:spLocks noChangeArrowheads="1"/>
          </p:cNvSpPr>
          <p:nvPr/>
        </p:nvSpPr>
        <p:spPr bwMode="auto">
          <a:xfrm>
            <a:off x="2699792" y="1484784"/>
            <a:ext cx="1102179" cy="374196"/>
          </a:xfrm>
          <a:prstGeom prst="wedgeRectCallout">
            <a:avLst>
              <a:gd name="adj1" fmla="val -94134"/>
              <a:gd name="adj2" fmla="val 350907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Избирательный округ №4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5293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852936"/>
            <a:ext cx="194421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3375"/>
          <p:cNvSpPr>
            <a:spLocks noChangeArrowheads="1"/>
          </p:cNvSpPr>
          <p:nvPr/>
        </p:nvSpPr>
        <p:spPr bwMode="auto">
          <a:xfrm>
            <a:off x="1187624" y="4293096"/>
            <a:ext cx="1102179" cy="374196"/>
          </a:xfrm>
          <a:prstGeom prst="wedgeRectCallout">
            <a:avLst>
              <a:gd name="adj1" fmla="val 91783"/>
              <a:gd name="adj2" fmla="val -137821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Избирательный округ №4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3645024"/>
            <a:ext cx="2808312" cy="43204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3375"/>
          <p:cNvSpPr>
            <a:spLocks noChangeArrowheads="1"/>
          </p:cNvSpPr>
          <p:nvPr/>
        </p:nvSpPr>
        <p:spPr bwMode="auto">
          <a:xfrm>
            <a:off x="6948264" y="4437112"/>
            <a:ext cx="1102179" cy="374196"/>
          </a:xfrm>
          <a:prstGeom prst="wedgeRectCallout">
            <a:avLst>
              <a:gd name="adj1" fmla="val -51153"/>
              <a:gd name="adj2" fmla="val -179039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algn="ctr"/>
            <a:r>
              <a:rPr lang="ru-RU" sz="900" u="sng" dirty="0" smtClean="0">
                <a:cs typeface="Times New Roman" pitchFamily="18" charset="0"/>
              </a:rPr>
              <a:t>Избирательный округ №5</a:t>
            </a:r>
            <a:endParaRPr lang="ru-RU" sz="900" u="sng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69" y="979586"/>
            <a:ext cx="8332107" cy="53285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13059"/>
            <a:ext cx="9144000" cy="525674"/>
          </a:xfrm>
          <a:prstGeom prst="rect">
            <a:avLst/>
          </a:prstGeom>
          <a:solidFill>
            <a:srgbClr val="C0C0C0"/>
          </a:solidFill>
          <a:ln w="9525" cap="flat">
            <a:noFill/>
            <a:round/>
            <a:headEnd/>
            <a:tailEnd/>
          </a:ln>
          <a:effectLst/>
        </p:spPr>
        <p:txBody>
          <a:bodyPr lIns="33167" tIns="16455" rIns="33167" bIns="16455" anchor="ctr" anchorCtr="1">
            <a:spAutoFit/>
          </a:bodyPr>
          <a:lstStyle/>
          <a:p>
            <a:pPr algn="ctr">
              <a:tabLst>
                <a:tab pos="0" algn="l"/>
                <a:tab pos="653064" algn="l"/>
                <a:tab pos="1306129" algn="l"/>
                <a:tab pos="1959193" algn="l"/>
                <a:tab pos="2612258" algn="l"/>
                <a:tab pos="3265322" algn="l"/>
                <a:tab pos="3918387" algn="l"/>
                <a:tab pos="4571451" algn="l"/>
                <a:tab pos="5224516" algn="l"/>
                <a:tab pos="5877580" algn="l"/>
                <a:tab pos="6530645" algn="l"/>
                <a:tab pos="7183709" algn="l"/>
                <a:tab pos="7238131" algn="l"/>
                <a:tab pos="7755141" algn="l"/>
                <a:tab pos="8272150" algn="l"/>
                <a:tab pos="8789159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Times New Roman" pitchFamily="16" charset="0"/>
              </a:rPr>
              <a:t>Графическая схема избирательных округов</a:t>
            </a:r>
            <a:endParaRPr lang="ru-RU" sz="1600" dirty="0">
              <a:solidFill>
                <a:srgbClr val="000000"/>
              </a:solidFill>
              <a:cs typeface="Times New Roman" pitchFamily="16" charset="0"/>
            </a:endParaRPr>
          </a:p>
          <a:p>
            <a:pPr algn="ctr">
              <a:tabLst>
                <a:tab pos="0" algn="l"/>
                <a:tab pos="653064" algn="l"/>
                <a:tab pos="1306129" algn="l"/>
                <a:tab pos="1959193" algn="l"/>
                <a:tab pos="2612258" algn="l"/>
                <a:tab pos="3265322" algn="l"/>
                <a:tab pos="3918387" algn="l"/>
                <a:tab pos="4571451" algn="l"/>
                <a:tab pos="5224516" algn="l"/>
                <a:tab pos="5877580" algn="l"/>
                <a:tab pos="6530645" algn="l"/>
                <a:tab pos="7183709" algn="l"/>
                <a:tab pos="7238131" algn="l"/>
                <a:tab pos="7755141" algn="l"/>
                <a:tab pos="8272150" algn="l"/>
                <a:tab pos="8789159" algn="l"/>
              </a:tabLst>
            </a:pPr>
            <a:r>
              <a:rPr lang="ru-RU" sz="1600" dirty="0">
                <a:solidFill>
                  <a:srgbClr val="000000"/>
                </a:solidFill>
                <a:cs typeface="Times New Roman" pitchFamily="16" charset="0"/>
              </a:rPr>
              <a:t> на территории деревни МАКСИМОВКА муниципального района Стерлитамакский район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563888" y="764704"/>
            <a:ext cx="1332366" cy="302075"/>
          </a:xfrm>
          <a:prstGeom prst="wedgeRectCallout">
            <a:avLst>
              <a:gd name="adj1" fmla="val 191466"/>
              <a:gd name="adj2" fmla="val 266131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11779" y="750661"/>
            <a:ext cx="1042790" cy="40940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31384" tIns="65564" rIns="131384" bIns="65564">
            <a:spAutoFit/>
          </a:bodyPr>
          <a:lstStyle/>
          <a:p>
            <a:pPr algn="ctr">
              <a:tabLst>
                <a:tab pos="0" algn="l"/>
                <a:tab pos="653064" algn="l"/>
                <a:tab pos="1306129" algn="l"/>
                <a:tab pos="1959193" algn="l"/>
                <a:tab pos="2612258" algn="l"/>
                <a:tab pos="3265322" algn="l"/>
                <a:tab pos="3918387" algn="l"/>
                <a:tab pos="4571451" algn="l"/>
                <a:tab pos="5224516" algn="l"/>
                <a:tab pos="5877580" algn="l"/>
                <a:tab pos="6530645" algn="l"/>
                <a:tab pos="7183709" algn="l"/>
              </a:tabLst>
            </a:pPr>
            <a:r>
              <a:rPr lang="ru-RU" sz="900" dirty="0" smtClean="0">
                <a:solidFill>
                  <a:srgbClr val="000000"/>
                </a:solidFill>
                <a:cs typeface="Times New Roman" pitchFamily="16" charset="0"/>
              </a:rPr>
              <a:t>Избирательный</a:t>
            </a:r>
          </a:p>
          <a:p>
            <a:pPr algn="ctr">
              <a:tabLst>
                <a:tab pos="0" algn="l"/>
                <a:tab pos="653064" algn="l"/>
                <a:tab pos="1306129" algn="l"/>
                <a:tab pos="1959193" algn="l"/>
                <a:tab pos="2612258" algn="l"/>
                <a:tab pos="3265322" algn="l"/>
                <a:tab pos="3918387" algn="l"/>
                <a:tab pos="4571451" algn="l"/>
                <a:tab pos="5224516" algn="l"/>
                <a:tab pos="5877580" algn="l"/>
                <a:tab pos="6530645" algn="l"/>
                <a:tab pos="7183709" algn="l"/>
              </a:tabLst>
            </a:pPr>
            <a:r>
              <a:rPr lang="ru-RU" sz="900" dirty="0" smtClean="0">
                <a:solidFill>
                  <a:srgbClr val="000000"/>
                </a:solidFill>
                <a:cs typeface="Times New Roman" pitchFamily="16" charset="0"/>
              </a:rPr>
              <a:t> округ №7</a:t>
            </a:r>
            <a:endParaRPr lang="ru-RU" sz="900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7956376" y="5589240"/>
            <a:ext cx="836847" cy="432048"/>
          </a:xfrm>
          <a:prstGeom prst="wedgeRectCallout">
            <a:avLst>
              <a:gd name="adj1" fmla="val -57989"/>
              <a:gd name="adj2" fmla="val -372649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№5</a:t>
            </a:r>
            <a:endParaRPr lang="ru-RU" sz="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3645024"/>
            <a:ext cx="1152128" cy="64807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4005064"/>
            <a:ext cx="1584176" cy="93610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6372200" y="5949280"/>
            <a:ext cx="836847" cy="432048"/>
          </a:xfrm>
          <a:prstGeom prst="wedgeRectCallout">
            <a:avLst>
              <a:gd name="adj1" fmla="val -57989"/>
              <a:gd name="adj2" fmla="val -372649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№5</a:t>
            </a:r>
            <a:endParaRPr lang="ru-RU" sz="800" dirty="0"/>
          </a:p>
        </p:txBody>
      </p:sp>
      <p:sp>
        <p:nvSpPr>
          <p:cNvPr id="25" name="Прямоугольник 24"/>
          <p:cNvSpPr/>
          <p:nvPr/>
        </p:nvSpPr>
        <p:spPr>
          <a:xfrm rot="20660667">
            <a:off x="3714959" y="4448993"/>
            <a:ext cx="1244637" cy="48801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4644008" y="5949280"/>
            <a:ext cx="836847" cy="432048"/>
          </a:xfrm>
          <a:prstGeom prst="wedgeRectCallout">
            <a:avLst>
              <a:gd name="adj1" fmla="val -57989"/>
              <a:gd name="adj2" fmla="val -372649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№5</a:t>
            </a:r>
            <a:endParaRPr lang="ru-RU" sz="8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21353880">
            <a:off x="2791893" y="4058631"/>
            <a:ext cx="2647092" cy="356269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699792" y="6237312"/>
            <a:ext cx="836847" cy="432048"/>
          </a:xfrm>
          <a:prstGeom prst="wedgeRectCallout">
            <a:avLst>
              <a:gd name="adj1" fmla="val -52723"/>
              <a:gd name="adj2" fmla="val -268102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№6</a:t>
            </a:r>
            <a:endParaRPr lang="ru-RU" sz="8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20583520">
            <a:off x="1376823" y="5106735"/>
            <a:ext cx="2368148" cy="536692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203848" y="5517232"/>
            <a:ext cx="836847" cy="432048"/>
          </a:xfrm>
          <a:prstGeom prst="wedgeRectCallout">
            <a:avLst>
              <a:gd name="adj1" fmla="val -39558"/>
              <a:gd name="adj2" fmla="val -270652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№6</a:t>
            </a:r>
            <a:endParaRPr lang="ru-RU" sz="800" dirty="0"/>
          </a:p>
        </p:txBody>
      </p:sp>
      <p:sp>
        <p:nvSpPr>
          <p:cNvPr id="31" name="Прямоугольник 30"/>
          <p:cNvSpPr/>
          <p:nvPr/>
        </p:nvSpPr>
        <p:spPr>
          <a:xfrm rot="19746622">
            <a:off x="6372200" y="3573016"/>
            <a:ext cx="648072" cy="288032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9469659">
            <a:off x="7075576" y="3048407"/>
            <a:ext cx="923439" cy="36086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47663" y="4279578"/>
            <a:ext cx="1234877" cy="307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21341967">
            <a:off x="1764347" y="3519188"/>
            <a:ext cx="4340992" cy="401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588224" y="1628800"/>
            <a:ext cx="50405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1331640" y="2996952"/>
            <a:ext cx="836847" cy="432048"/>
          </a:xfrm>
          <a:prstGeom prst="wedgeRectCallout">
            <a:avLst>
              <a:gd name="adj1" fmla="val -5330"/>
              <a:gd name="adj2" fmla="val 254631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№7</a:t>
            </a:r>
            <a:endParaRPr lang="ru-RU" sz="800" dirty="0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2627784" y="2420888"/>
            <a:ext cx="836847" cy="432048"/>
          </a:xfrm>
          <a:prstGeom prst="wedgeRectCallout">
            <a:avLst>
              <a:gd name="adj1" fmla="val -5330"/>
              <a:gd name="adj2" fmla="val 254631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№7</a:t>
            </a:r>
            <a:endParaRPr lang="ru-RU" sz="800" dirty="0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8307153" y="3284984"/>
            <a:ext cx="836847" cy="432048"/>
          </a:xfrm>
          <a:prstGeom prst="wedgeRectCallout">
            <a:avLst>
              <a:gd name="adj1" fmla="val -135660"/>
              <a:gd name="adj2" fmla="val -69208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№6</a:t>
            </a:r>
            <a:endParaRPr lang="ru-RU" sz="800" dirty="0"/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6012160" y="2924944"/>
            <a:ext cx="836847" cy="432048"/>
          </a:xfrm>
          <a:prstGeom prst="wedgeRectCallout">
            <a:avLst>
              <a:gd name="adj1" fmla="val 31531"/>
              <a:gd name="adj2" fmla="val 137334"/>
            </a:avLst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65306" tIns="32653" rIns="65306" bIns="32653" anchor="ctr"/>
          <a:lstStyle/>
          <a:p>
            <a:pPr algn="ctr"/>
            <a:r>
              <a:rPr lang="ru-RU" sz="800" dirty="0" smtClean="0"/>
              <a:t>Избирательный</a:t>
            </a:r>
          </a:p>
          <a:p>
            <a:pPr algn="ctr"/>
            <a:r>
              <a:rPr lang="ru-RU" sz="800" dirty="0" smtClean="0"/>
              <a:t> округ №6</a:t>
            </a:r>
            <a:endParaRPr lang="ru-RU" sz="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2" name="Прямоугольник 54"/>
          <p:cNvSpPr>
            <a:spLocks noChangeArrowheads="1"/>
          </p:cNvSpPr>
          <p:nvPr/>
        </p:nvSpPr>
        <p:spPr bwMode="auto">
          <a:xfrm>
            <a:off x="0" y="36963"/>
            <a:ext cx="9144000" cy="52592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>
            <a:spAutoFit/>
          </a:bodyPr>
          <a:lstStyle/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 smtClean="0">
                <a:cs typeface="Times New Roman" pitchFamily="18" charset="0"/>
              </a:rPr>
              <a:t>Графическая схема избирательных округов</a:t>
            </a:r>
            <a:endParaRPr lang="ru-RU" sz="1600" dirty="0">
              <a:cs typeface="Times New Roman" pitchFamily="18" charset="0"/>
            </a:endParaRPr>
          </a:p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>
                <a:cs typeface="Times New Roman" pitchFamily="18" charset="0"/>
              </a:rPr>
              <a:t> на территории деревни ПЕТРОВКА муниципального района Стерлитамакский район</a:t>
            </a:r>
          </a:p>
        </p:txBody>
      </p:sp>
      <p:pic>
        <p:nvPicPr>
          <p:cNvPr id="65843" name="Picture 3379" descr="пет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72" y="2451554"/>
            <a:ext cx="8809491" cy="2505982"/>
          </a:xfrm>
          <a:prstGeom prst="rect">
            <a:avLst/>
          </a:prstGeom>
          <a:noFill/>
        </p:spPr>
      </p:pic>
      <p:sp>
        <p:nvSpPr>
          <p:cNvPr id="65839" name="AutoShape 3375"/>
          <p:cNvSpPr>
            <a:spLocks noChangeArrowheads="1"/>
          </p:cNvSpPr>
          <p:nvPr/>
        </p:nvSpPr>
        <p:spPr bwMode="auto">
          <a:xfrm>
            <a:off x="4983616" y="5228546"/>
            <a:ext cx="1102179" cy="374196"/>
          </a:xfrm>
          <a:prstGeom prst="wedgeRectCallout">
            <a:avLst>
              <a:gd name="adj1" fmla="val 90291"/>
              <a:gd name="adj2" fmla="val -452394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№3</a:t>
            </a:r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924944"/>
            <a:ext cx="8136904" cy="864096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2" name="Прямоугольник 54"/>
          <p:cNvSpPr>
            <a:spLocks noChangeArrowheads="1"/>
          </p:cNvSpPr>
          <p:nvPr/>
        </p:nvSpPr>
        <p:spPr bwMode="auto">
          <a:xfrm>
            <a:off x="0" y="36963"/>
            <a:ext cx="9144000" cy="52592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>
            <a:spAutoFit/>
          </a:bodyPr>
          <a:lstStyle/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 smtClean="0">
                <a:cs typeface="Times New Roman" pitchFamily="18" charset="0"/>
              </a:rPr>
              <a:t>Графическая схема избирательных округов</a:t>
            </a:r>
            <a:endParaRPr lang="ru-RU" sz="1600" dirty="0">
              <a:cs typeface="Times New Roman" pitchFamily="18" charset="0"/>
            </a:endParaRPr>
          </a:p>
          <a:p>
            <a:pPr algn="ctr" defTabSz="910436">
              <a:tabLst>
                <a:tab pos="2307268" algn="l"/>
                <a:tab pos="2493210" algn="l"/>
                <a:tab pos="2561238" algn="l"/>
              </a:tabLst>
            </a:pPr>
            <a:r>
              <a:rPr lang="ru-RU" sz="1600" dirty="0">
                <a:cs typeface="Times New Roman" pitchFamily="18" charset="0"/>
              </a:rPr>
              <a:t> на территории деревни БУГУРУСЛАНОВКА муниципального района Стерлитамакский район</a:t>
            </a:r>
          </a:p>
        </p:txBody>
      </p:sp>
      <p:pic>
        <p:nvPicPr>
          <p:cNvPr id="65841" name="Picture 3377" descr="Бугуруслан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" y="2039938"/>
            <a:ext cx="9107714" cy="362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5839" name="AutoShape 3375"/>
          <p:cNvSpPr>
            <a:spLocks noChangeArrowheads="1"/>
          </p:cNvSpPr>
          <p:nvPr/>
        </p:nvSpPr>
        <p:spPr bwMode="auto">
          <a:xfrm>
            <a:off x="4160384" y="1937885"/>
            <a:ext cx="1102179" cy="374196"/>
          </a:xfrm>
          <a:prstGeom prst="wedgeRectCallout">
            <a:avLst>
              <a:gd name="adj1" fmla="val 229078"/>
              <a:gd name="adj2" fmla="val 186603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№1</a:t>
            </a:r>
          </a:p>
          <a:p>
            <a:pPr algn="ctr"/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40381">
            <a:off x="4837807" y="2840687"/>
            <a:ext cx="3985190" cy="4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969521">
            <a:off x="1930553" y="3033613"/>
            <a:ext cx="2881801" cy="78787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0232721">
            <a:off x="996493" y="3148261"/>
            <a:ext cx="875018" cy="13403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3375"/>
          <p:cNvSpPr>
            <a:spLocks noChangeArrowheads="1"/>
          </p:cNvSpPr>
          <p:nvPr/>
        </p:nvSpPr>
        <p:spPr bwMode="auto">
          <a:xfrm>
            <a:off x="1763688" y="1916832"/>
            <a:ext cx="1102179" cy="374196"/>
          </a:xfrm>
          <a:prstGeom prst="wedgeRectCallout">
            <a:avLst>
              <a:gd name="adj1" fmla="val 105133"/>
              <a:gd name="adj2" fmla="val 322034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№2</a:t>
            </a:r>
          </a:p>
          <a:p>
            <a:pPr algn="ctr"/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17" name="AutoShape 3375"/>
          <p:cNvSpPr>
            <a:spLocks noChangeArrowheads="1"/>
          </p:cNvSpPr>
          <p:nvPr/>
        </p:nvSpPr>
        <p:spPr bwMode="auto">
          <a:xfrm>
            <a:off x="251520" y="2348880"/>
            <a:ext cx="1102179" cy="374196"/>
          </a:xfrm>
          <a:prstGeom prst="wedgeRectCallout">
            <a:avLst>
              <a:gd name="adj1" fmla="val 46159"/>
              <a:gd name="adj2" fmla="val 26904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№2</a:t>
            </a:r>
          </a:p>
          <a:p>
            <a:pPr algn="ctr"/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 rot="20632709">
            <a:off x="5633213" y="4071452"/>
            <a:ext cx="1039303" cy="66651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3375"/>
          <p:cNvSpPr>
            <a:spLocks noChangeArrowheads="1"/>
          </p:cNvSpPr>
          <p:nvPr/>
        </p:nvSpPr>
        <p:spPr bwMode="auto">
          <a:xfrm>
            <a:off x="6876256" y="3933056"/>
            <a:ext cx="1102179" cy="374196"/>
          </a:xfrm>
          <a:prstGeom prst="wedgeRectCallout">
            <a:avLst>
              <a:gd name="adj1" fmla="val -82783"/>
              <a:gd name="adj2" fmla="val 80614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</a:t>
            </a:r>
            <a:r>
              <a:rPr lang="ru-RU" sz="900" dirty="0" smtClean="0">
                <a:cs typeface="Times New Roman" pitchFamily="18" charset="0"/>
              </a:rPr>
              <a:t>№1</a:t>
            </a:r>
            <a:endParaRPr lang="ru-RU" sz="900" dirty="0" smtClean="0">
              <a:cs typeface="Times New Roman" pitchFamily="18" charset="0"/>
            </a:endParaRPr>
          </a:p>
          <a:p>
            <a:pPr algn="ctr"/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509120"/>
            <a:ext cx="2016224" cy="36004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074444">
            <a:off x="4644008" y="4149080"/>
            <a:ext cx="1043164" cy="2880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0462149">
            <a:off x="4788024" y="4581128"/>
            <a:ext cx="864096" cy="36004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3375"/>
          <p:cNvSpPr>
            <a:spLocks noChangeArrowheads="1"/>
          </p:cNvSpPr>
          <p:nvPr/>
        </p:nvSpPr>
        <p:spPr bwMode="auto">
          <a:xfrm>
            <a:off x="1331640" y="4941168"/>
            <a:ext cx="1102179" cy="374196"/>
          </a:xfrm>
          <a:prstGeom prst="wedgeRectCallout">
            <a:avLst>
              <a:gd name="adj1" fmla="val 194094"/>
              <a:gd name="adj2" fmla="val -101923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№3</a:t>
            </a:r>
          </a:p>
          <a:p>
            <a:pPr algn="ctr"/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  <p:sp>
        <p:nvSpPr>
          <p:cNvPr id="24" name="AutoShape 3375"/>
          <p:cNvSpPr>
            <a:spLocks noChangeArrowheads="1"/>
          </p:cNvSpPr>
          <p:nvPr/>
        </p:nvSpPr>
        <p:spPr bwMode="auto">
          <a:xfrm>
            <a:off x="4644008" y="5373216"/>
            <a:ext cx="1102179" cy="374196"/>
          </a:xfrm>
          <a:prstGeom prst="wedgeRectCallout">
            <a:avLst>
              <a:gd name="adj1" fmla="val -819"/>
              <a:gd name="adj2" fmla="val -316846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algn="ctr"/>
            <a:r>
              <a:rPr lang="ru-RU" sz="900" dirty="0" smtClean="0">
                <a:cs typeface="Times New Roman" pitchFamily="18" charset="0"/>
              </a:rPr>
              <a:t>Избирательный округ №3</a:t>
            </a:r>
          </a:p>
          <a:p>
            <a:pPr algn="ctr"/>
            <a:endParaRPr lang="ru-RU" sz="900" dirty="0">
              <a:cs typeface="Times New Roman" pitchFamily="18" charset="0"/>
            </a:endParaRPr>
          </a:p>
          <a:p>
            <a:pPr algn="ctr"/>
            <a:endParaRPr lang="ru-RU" sz="900" u="sng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216</Words>
  <Application>Microsoft Office PowerPoint</Application>
  <PresentationFormat>Экран (4:3)</PresentationFormat>
  <Paragraphs>53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37</cp:revision>
  <cp:lastPrinted>2019-01-31T12:25:20Z</cp:lastPrinted>
  <dcterms:created xsi:type="dcterms:W3CDTF">2015-04-17T06:13:59Z</dcterms:created>
  <dcterms:modified xsi:type="dcterms:W3CDTF">2019-01-31T12:27:45Z</dcterms:modified>
</cp:coreProperties>
</file>